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56" r:id="rId2"/>
    <p:sldMasterId id="2147484165" r:id="rId3"/>
  </p:sldMasterIdLst>
  <p:notesMasterIdLst>
    <p:notesMasterId r:id="rId20"/>
  </p:notesMasterIdLst>
  <p:handoutMasterIdLst>
    <p:handoutMasterId r:id="rId21"/>
  </p:handoutMasterIdLst>
  <p:sldIdLst>
    <p:sldId id="348" r:id="rId4"/>
    <p:sldId id="421" r:id="rId5"/>
    <p:sldId id="422" r:id="rId6"/>
    <p:sldId id="423" r:id="rId7"/>
    <p:sldId id="424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434" r:id="rId18"/>
    <p:sldId id="419" r:id="rId19"/>
  </p:sldIdLst>
  <p:sldSz cx="9144000" cy="6858000" type="screen4x3"/>
  <p:notesSz cx="6797675" cy="9926638"/>
  <p:custDataLst>
    <p:tags r:id="rId22"/>
  </p:custDataLst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0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72"/>
    <a:srgbClr val="468EC8"/>
    <a:srgbClr val="CC0000"/>
    <a:srgbClr val="6666FF"/>
    <a:srgbClr val="0066FF"/>
    <a:srgbClr val="B9CDE5"/>
    <a:srgbClr val="00B0F0"/>
    <a:srgbClr val="0070C0"/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48" autoAdjust="0"/>
  </p:normalViewPr>
  <p:slideViewPr>
    <p:cSldViewPr>
      <p:cViewPr varScale="1">
        <p:scale>
          <a:sx n="65" d="100"/>
          <a:sy n="65" d="100"/>
        </p:scale>
        <p:origin x="-1536" y="-108"/>
      </p:cViewPr>
      <p:guideLst>
        <p:guide orient="horz" pos="300"/>
        <p:guide pos="158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3AD4E36-5679-4C47-A3EC-FD22F0113E53}" type="datetimeFigureOut">
              <a:rPr lang="it-IT"/>
              <a:pPr>
                <a:defRPr/>
              </a:pPr>
              <a:t>22/01/2020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55A382-3EAF-46F6-B35C-376A7910DA8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25A3D0B-C2ED-4955-AA6D-4C396DA7AB6C}" type="datetimeFigureOut">
              <a:rPr lang="it-IT"/>
              <a:pPr>
                <a:defRPr/>
              </a:pPr>
              <a:t>22/01/2020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it-IT" noProof="0" smtClean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2" y="4715713"/>
            <a:ext cx="5438775" cy="4466511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it-IT" noProof="0" smtClean="0"/>
              <a:t>Fare clic per modificare stili del testo dello schema</a:t>
            </a:r>
          </a:p>
          <a:p>
            <a:pPr lvl="1"/>
            <a:r>
              <a:rPr lang="it-IT" noProof="0" smtClean="0"/>
              <a:t>Secondo livello</a:t>
            </a:r>
          </a:p>
          <a:p>
            <a:pPr lvl="2"/>
            <a:r>
              <a:rPr lang="it-IT" noProof="0" smtClean="0"/>
              <a:t>Terzo livello</a:t>
            </a:r>
          </a:p>
          <a:p>
            <a:pPr lvl="3"/>
            <a:r>
              <a:rPr lang="it-IT" noProof="0" smtClean="0"/>
              <a:t>Quarto livello</a:t>
            </a:r>
          </a:p>
          <a:p>
            <a:pPr lvl="4"/>
            <a:r>
              <a:rPr lang="it-IT" noProof="0" smtClean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0AE558E-CA17-493B-BB19-F2039B4678A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995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AE558E-CA17-493B-BB19-F2039B4678A0}" type="slidenum">
              <a:rPr lang="it-IT" smtClean="0"/>
              <a:pPr>
                <a:defRPr/>
              </a:pPr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037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10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776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11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19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12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9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13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28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14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66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0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3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4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8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5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73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6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4520" y="754839"/>
            <a:ext cx="4528636" cy="3720766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961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7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67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8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743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9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83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/>
          <p:cNvSpPr/>
          <p:nvPr userDrawn="1"/>
        </p:nvSpPr>
        <p:spPr>
          <a:xfrm>
            <a:off x="2771801" y="836712"/>
            <a:ext cx="3600400" cy="3600400"/>
          </a:xfrm>
          <a:prstGeom prst="ellipse">
            <a:avLst/>
          </a:prstGeom>
          <a:solidFill>
            <a:schemeClr val="accent1">
              <a:lumMod val="50000"/>
              <a:alpha val="57000"/>
            </a:schemeClr>
          </a:solidFill>
          <a:ln w="28575">
            <a:solidFill>
              <a:schemeClr val="accent1">
                <a:lumMod val="40000"/>
                <a:lumOff val="60000"/>
                <a:alpha val="59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8"/>
          <p:cNvCxnSpPr/>
          <p:nvPr userDrawn="1"/>
        </p:nvCxnSpPr>
        <p:spPr>
          <a:xfrm>
            <a:off x="3203848" y="2793545"/>
            <a:ext cx="28083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 userDrawn="1"/>
        </p:nvSpPr>
        <p:spPr>
          <a:xfrm>
            <a:off x="3203848" y="2852408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Educazione</a:t>
            </a:r>
          </a:p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Lavoro</a:t>
            </a:r>
          </a:p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Istruzione</a:t>
            </a:r>
          </a:p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Sport</a:t>
            </a:r>
            <a:endParaRPr lang="it-IT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51" y="1556262"/>
            <a:ext cx="3366920" cy="1178422"/>
          </a:xfrm>
          <a:prstGeom prst="rect">
            <a:avLst/>
          </a:prstGeom>
        </p:spPr>
      </p:pic>
      <p:sp>
        <p:nvSpPr>
          <p:cNvPr id="13" name="Segnaposto tes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75168"/>
            <a:ext cx="9144000" cy="6260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  <p:sp>
        <p:nvSpPr>
          <p:cNvPr id="15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317813"/>
            <a:ext cx="9144000" cy="487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Nome relatore - ruolo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9586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ina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2"/>
          <p:cNvSpPr>
            <a:spLocks noGrp="1"/>
          </p:cNvSpPr>
          <p:nvPr>
            <p:ph type="body" sz="quarter" idx="13"/>
          </p:nvPr>
        </p:nvSpPr>
        <p:spPr>
          <a:xfrm>
            <a:off x="2127224" y="6453336"/>
            <a:ext cx="2112433" cy="338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31" b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6" name="Segnaposto testo 34"/>
          <p:cNvSpPr>
            <a:spLocks noGrp="1"/>
          </p:cNvSpPr>
          <p:nvPr>
            <p:ph type="body" sz="quarter" idx="14"/>
          </p:nvPr>
        </p:nvSpPr>
        <p:spPr>
          <a:xfrm>
            <a:off x="4306126" y="6425416"/>
            <a:ext cx="2112632" cy="387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31" b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7" name="Segnaposto contenuto 26"/>
          <p:cNvSpPr>
            <a:spLocks noGrp="1"/>
          </p:cNvSpPr>
          <p:nvPr>
            <p:ph sz="quarter" idx="10" hasCustomPrompt="1"/>
          </p:nvPr>
        </p:nvSpPr>
        <p:spPr>
          <a:xfrm>
            <a:off x="296672" y="288344"/>
            <a:ext cx="3219212" cy="249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4" baseline="0">
                <a:solidFill>
                  <a:srgbClr val="005172"/>
                </a:solidFill>
                <a:latin typeface="+mj-lt"/>
              </a:defRPr>
            </a:lvl1pPr>
          </a:lstStyle>
          <a:p>
            <a:pPr lvl="0"/>
            <a:r>
              <a:rPr lang="it-IT" dirty="0" smtClean="0"/>
              <a:t>Calibri 19 </a:t>
            </a:r>
            <a:r>
              <a:rPr lang="it-IT" dirty="0" err="1" smtClean="0"/>
              <a:t>pt</a:t>
            </a:r>
            <a:r>
              <a:rPr lang="it-IT" dirty="0" smtClean="0"/>
              <a:t> </a:t>
            </a:r>
            <a:r>
              <a:rPr lang="it-IT" dirty="0" err="1" smtClean="0"/>
              <a:t>bold</a:t>
            </a:r>
            <a:endParaRPr lang="it-IT" dirty="0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482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2585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EEC811-5BB2-4992-A996-79DDC61EDF12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immagine 2"/>
          <p:cNvSpPr>
            <a:spLocks noGrp="1"/>
          </p:cNvSpPr>
          <p:nvPr>
            <p:ph type="pic" sz="quarter" idx="17" hasCustomPrompt="1"/>
          </p:nvPr>
        </p:nvSpPr>
        <p:spPr>
          <a:xfrm>
            <a:off x="7629570" y="188643"/>
            <a:ext cx="1196441" cy="432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172"/>
                </a:solidFill>
              </a:defRPr>
            </a:lvl1pPr>
          </a:lstStyle>
          <a:p>
            <a:r>
              <a:rPr lang="it-IT" dirty="0" smtClean="0"/>
              <a:t>logo</a:t>
            </a:r>
            <a:endParaRPr lang="it-IT" dirty="0"/>
          </a:p>
        </p:txBody>
      </p:sp>
      <p:sp>
        <p:nvSpPr>
          <p:cNvPr id="12" name="Segnaposto immagine 2"/>
          <p:cNvSpPr>
            <a:spLocks noGrp="1"/>
          </p:cNvSpPr>
          <p:nvPr>
            <p:ph type="pic" sz="quarter" idx="18" hasCustomPrompt="1"/>
          </p:nvPr>
        </p:nvSpPr>
        <p:spPr>
          <a:xfrm>
            <a:off x="6300193" y="188643"/>
            <a:ext cx="1196441" cy="432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172"/>
                </a:solidFill>
              </a:defRPr>
            </a:lvl1pPr>
          </a:lstStyle>
          <a:p>
            <a:r>
              <a:rPr lang="it-IT" dirty="0" smtClean="0"/>
              <a:t>logo</a:t>
            </a:r>
            <a:endParaRPr lang="it-IT" dirty="0"/>
          </a:p>
        </p:txBody>
      </p:sp>
      <p:sp>
        <p:nvSpPr>
          <p:cNvPr id="13" name="Segnaposto immagine 2"/>
          <p:cNvSpPr>
            <a:spLocks noGrp="1"/>
          </p:cNvSpPr>
          <p:nvPr>
            <p:ph type="pic" sz="quarter" idx="19" hasCustomPrompt="1"/>
          </p:nvPr>
        </p:nvSpPr>
        <p:spPr>
          <a:xfrm>
            <a:off x="4970813" y="188643"/>
            <a:ext cx="1196441" cy="432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172"/>
                </a:solidFill>
              </a:defRPr>
            </a:lvl1pPr>
          </a:lstStyle>
          <a:p>
            <a:r>
              <a:rPr lang="it-IT" dirty="0" smtClean="0"/>
              <a:t>logo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05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/>
          <p:cNvSpPr/>
          <p:nvPr userDrawn="1"/>
        </p:nvSpPr>
        <p:spPr>
          <a:xfrm>
            <a:off x="2771801" y="1484784"/>
            <a:ext cx="3600400" cy="3600400"/>
          </a:xfrm>
          <a:prstGeom prst="ellipse">
            <a:avLst/>
          </a:prstGeom>
          <a:solidFill>
            <a:schemeClr val="accent1">
              <a:lumMod val="50000"/>
              <a:alpha val="57000"/>
            </a:schemeClr>
          </a:solidFill>
          <a:ln w="28575">
            <a:solidFill>
              <a:schemeClr val="accent1">
                <a:lumMod val="40000"/>
                <a:lumOff val="60000"/>
                <a:alpha val="59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93" y="1772816"/>
            <a:ext cx="1177015" cy="4119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41215"/>
            <a:ext cx="9144000" cy="18875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6000"/>
              </a:lnSpc>
              <a:buNone/>
              <a:defRPr sz="6000" b="1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</a:t>
            </a:r>
          </a:p>
          <a:p>
            <a:pPr lvl="0"/>
            <a:r>
              <a:rPr lang="it-IT" dirty="0" smtClean="0"/>
              <a:t>sezione</a:t>
            </a:r>
            <a:endParaRPr lang="it-IT" dirty="0"/>
          </a:p>
        </p:txBody>
      </p:sp>
      <p:sp>
        <p:nvSpPr>
          <p:cNvPr id="7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4248150" y="4228753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2772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795418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6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47000">
                <a:schemeClr val="tx1">
                  <a:alpha val="0"/>
                </a:schemeClr>
              </a:gs>
              <a:gs pos="86000">
                <a:schemeClr val="tx1"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3" name="Segnaposto immagine 2"/>
          <p:cNvSpPr>
            <a:spLocks noGrp="1"/>
          </p:cNvSpPr>
          <p:nvPr>
            <p:ph type="pic" sz="quarter" idx="10"/>
          </p:nvPr>
        </p:nvSpPr>
        <p:spPr>
          <a:xfrm>
            <a:off x="323850" y="1700213"/>
            <a:ext cx="8424614" cy="48244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1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6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052513"/>
            <a:ext cx="8424863" cy="5048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7773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340768"/>
            <a:ext cx="8442325" cy="4392487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600" baseline="0"/>
            </a:lvl2pPr>
          </a:lstStyle>
          <a:p>
            <a:pPr lvl="1"/>
            <a:r>
              <a:rPr lang="it-IT" dirty="0" smtClean="0"/>
              <a:t>Testo della slide</a:t>
            </a:r>
            <a:endParaRPr lang="it-IT" dirty="0"/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28383" y="6352192"/>
            <a:ext cx="7377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anose="020B0502020202020204" pitchFamily="34" charset="0"/>
              </a:defRPr>
            </a:lvl1pPr>
          </a:lstStyle>
          <a:p>
            <a:fld id="{FF5FF0E2-791C-4F78-8F4F-801E9E3602F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547813" y="6351588"/>
            <a:ext cx="6192837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729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340768"/>
            <a:ext cx="8442325" cy="4392487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600" baseline="0"/>
            </a:lvl2pPr>
          </a:lstStyle>
          <a:p>
            <a:pPr lvl="1"/>
            <a:r>
              <a:rPr lang="it-IT" dirty="0" smtClean="0"/>
              <a:t>Testo della slide</a:t>
            </a:r>
            <a:endParaRPr lang="it-IT" dirty="0"/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28383" y="6352192"/>
            <a:ext cx="7377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anose="020B0502020202020204" pitchFamily="34" charset="0"/>
              </a:defRPr>
            </a:lvl1pPr>
          </a:lstStyle>
          <a:p>
            <a:fld id="{FF5FF0E2-791C-4F78-8F4F-801E9E3602F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547813" y="6351588"/>
            <a:ext cx="6192837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55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340768"/>
            <a:ext cx="8442325" cy="4392487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600" baseline="0"/>
            </a:lvl2pPr>
          </a:lstStyle>
          <a:p>
            <a:pPr lvl="1"/>
            <a:r>
              <a:rPr lang="it-IT" dirty="0" smtClean="0"/>
              <a:t>Testo della slide</a:t>
            </a:r>
            <a:endParaRPr lang="it-IT" dirty="0"/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28383" y="6352192"/>
            <a:ext cx="7377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anose="020B0502020202020204" pitchFamily="34" charset="0"/>
              </a:defRPr>
            </a:lvl1pPr>
          </a:lstStyle>
          <a:p>
            <a:fld id="{FF5FF0E2-791C-4F78-8F4F-801E9E3602F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547813" y="6351588"/>
            <a:ext cx="6192837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512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/>
          <p:cNvSpPr/>
          <p:nvPr/>
        </p:nvSpPr>
        <p:spPr>
          <a:xfrm>
            <a:off x="2994778" y="1772816"/>
            <a:ext cx="3154443" cy="2911794"/>
          </a:xfrm>
          <a:prstGeom prst="ellipse">
            <a:avLst/>
          </a:prstGeom>
          <a:solidFill>
            <a:srgbClr val="00517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100"/>
          </a:p>
        </p:txBody>
      </p:sp>
      <p:sp>
        <p:nvSpPr>
          <p:cNvPr id="12" name="Segnaposto testo 7"/>
          <p:cNvSpPr txBox="1">
            <a:spLocks/>
          </p:cNvSpPr>
          <p:nvPr userDrawn="1"/>
        </p:nvSpPr>
        <p:spPr>
          <a:xfrm>
            <a:off x="-180528" y="2521744"/>
            <a:ext cx="9583923" cy="1191464"/>
          </a:xfrm>
          <a:prstGeom prst="rect">
            <a:avLst/>
          </a:prstGeom>
          <a:solidFill>
            <a:srgbClr val="005172">
              <a:alpha val="50196"/>
            </a:srgbClr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indent="0" algn="ctr" defTabSz="914400" rtl="0" eaLnBrk="1" latinLnBrk="0" hangingPunct="1">
              <a:lnSpc>
                <a:spcPts val="6000"/>
              </a:lnSpc>
              <a:buNone/>
              <a:defRPr sz="4000" b="1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it-IT" sz="1800" dirty="0"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93" y="1936925"/>
            <a:ext cx="1177015" cy="4119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549574"/>
            <a:ext cx="9144000" cy="18875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6000"/>
              </a:lnSpc>
              <a:buNone/>
              <a:defRPr sz="6000" b="1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</a:t>
            </a:r>
          </a:p>
          <a:p>
            <a:pPr lvl="0"/>
            <a:r>
              <a:rPr lang="it-IT" dirty="0" smtClean="0"/>
              <a:t>sezione</a:t>
            </a:r>
            <a:endParaRPr lang="it-IT" dirty="0"/>
          </a:p>
        </p:txBody>
      </p:sp>
      <p:sp>
        <p:nvSpPr>
          <p:cNvPr id="7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4248150" y="4228753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74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ina 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contenuto 26"/>
          <p:cNvSpPr>
            <a:spLocks noGrp="1"/>
          </p:cNvSpPr>
          <p:nvPr>
            <p:ph sz="quarter" idx="10" hasCustomPrompt="1"/>
          </p:nvPr>
        </p:nvSpPr>
        <p:spPr>
          <a:xfrm>
            <a:off x="296672" y="288344"/>
            <a:ext cx="5139424" cy="2603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4" baseline="0">
                <a:solidFill>
                  <a:srgbClr val="005172"/>
                </a:solidFill>
                <a:latin typeface="+mj-lt"/>
              </a:defRPr>
            </a:lvl1pPr>
          </a:lstStyle>
          <a:p>
            <a:pPr lvl="0"/>
            <a:r>
              <a:rPr lang="it-IT" dirty="0" smtClean="0"/>
              <a:t>Calibri 19 </a:t>
            </a:r>
            <a:r>
              <a:rPr lang="it-IT" dirty="0" err="1" smtClean="0"/>
              <a:t>pt</a:t>
            </a:r>
            <a:r>
              <a:rPr lang="it-IT" dirty="0" smtClean="0"/>
              <a:t> </a:t>
            </a:r>
            <a:r>
              <a:rPr lang="it-IT" dirty="0" err="1" smtClean="0"/>
              <a:t>bold</a:t>
            </a:r>
            <a:endParaRPr lang="it-IT" dirty="0"/>
          </a:p>
        </p:txBody>
      </p:sp>
      <p:sp>
        <p:nvSpPr>
          <p:cNvPr id="17" name="Segnaposto testo 32"/>
          <p:cNvSpPr>
            <a:spLocks noGrp="1"/>
          </p:cNvSpPr>
          <p:nvPr>
            <p:ph type="body" sz="quarter" idx="13" hasCustomPrompt="1"/>
          </p:nvPr>
        </p:nvSpPr>
        <p:spPr>
          <a:xfrm>
            <a:off x="4306125" y="6453336"/>
            <a:ext cx="2112433" cy="338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23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sz="1015" dirty="0" smtClean="0"/>
              <a:t>Programmi istituzionali 2015-2016</a:t>
            </a:r>
            <a:endParaRPr lang="it-IT" sz="1015" dirty="0"/>
          </a:p>
        </p:txBody>
      </p:sp>
      <p:sp>
        <p:nvSpPr>
          <p:cNvPr id="18" name="Segnaposto testo 34"/>
          <p:cNvSpPr>
            <a:spLocks noGrp="1"/>
          </p:cNvSpPr>
          <p:nvPr>
            <p:ph type="body" sz="quarter" idx="14"/>
          </p:nvPr>
        </p:nvSpPr>
        <p:spPr>
          <a:xfrm>
            <a:off x="4306125" y="6425416"/>
            <a:ext cx="2112632" cy="387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23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19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368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3">
                <a:solidFill>
                  <a:schemeClr val="bg1"/>
                </a:solidFill>
                <a:latin typeface="+mn-lt"/>
              </a:defRPr>
            </a:lvl1pPr>
          </a:lstStyle>
          <a:p>
            <a:fld id="{F5EEC811-5BB2-4992-A996-79DDC61EDF12}" type="slidenum">
              <a:rPr lang="it-IT" smtClean="0">
                <a:solidFill>
                  <a:prstClr val="white"/>
                </a:solidFill>
              </a:rPr>
              <a:pPr/>
              <a:t>‹N›</a:t>
            </a:fld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14" name="Rettangolo 13"/>
          <p:cNvSpPr/>
          <p:nvPr userDrawn="1"/>
        </p:nvSpPr>
        <p:spPr>
          <a:xfrm>
            <a:off x="251521" y="714852"/>
            <a:ext cx="8995045" cy="4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1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agina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2"/>
          <p:cNvSpPr>
            <a:spLocks noGrp="1"/>
          </p:cNvSpPr>
          <p:nvPr>
            <p:ph type="body" sz="quarter" idx="13"/>
          </p:nvPr>
        </p:nvSpPr>
        <p:spPr>
          <a:xfrm>
            <a:off x="2127223" y="6450144"/>
            <a:ext cx="2112433" cy="338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15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6" name="Segnaposto testo 34"/>
          <p:cNvSpPr>
            <a:spLocks noGrp="1"/>
          </p:cNvSpPr>
          <p:nvPr>
            <p:ph type="body" sz="quarter" idx="14"/>
          </p:nvPr>
        </p:nvSpPr>
        <p:spPr>
          <a:xfrm>
            <a:off x="4306125" y="6425416"/>
            <a:ext cx="2112632" cy="387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23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7" name="Segnaposto contenuto 26"/>
          <p:cNvSpPr>
            <a:spLocks noGrp="1"/>
          </p:cNvSpPr>
          <p:nvPr>
            <p:ph sz="quarter" idx="10" hasCustomPrompt="1"/>
          </p:nvPr>
        </p:nvSpPr>
        <p:spPr>
          <a:xfrm>
            <a:off x="296672" y="288344"/>
            <a:ext cx="4740610" cy="2603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4" baseline="0">
                <a:solidFill>
                  <a:srgbClr val="005172"/>
                </a:solidFill>
                <a:latin typeface="+mj-lt"/>
              </a:defRPr>
            </a:lvl1pPr>
          </a:lstStyle>
          <a:p>
            <a:pPr lvl="0"/>
            <a:r>
              <a:rPr lang="it-IT" dirty="0" smtClean="0"/>
              <a:t>Calibri 19 </a:t>
            </a:r>
            <a:r>
              <a:rPr lang="it-IT" dirty="0" err="1" smtClean="0"/>
              <a:t>pt</a:t>
            </a:r>
            <a:r>
              <a:rPr lang="it-IT" dirty="0" smtClean="0"/>
              <a:t> </a:t>
            </a:r>
            <a:r>
              <a:rPr lang="it-IT" dirty="0" err="1" smtClean="0"/>
              <a:t>bold</a:t>
            </a:r>
            <a:endParaRPr lang="it-IT" dirty="0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368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92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EEC811-5BB2-4992-A996-79DDC61EDF12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4" name="Rettangolo 13"/>
          <p:cNvSpPr/>
          <p:nvPr userDrawn="1"/>
        </p:nvSpPr>
        <p:spPr>
          <a:xfrm>
            <a:off x="251521" y="692696"/>
            <a:ext cx="8995045" cy="4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0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40000"/>
                    </a14:imgEffect>
                    <a14:imgEffect>
                      <a14:colorTemperature colorTemp="7200"/>
                    </a14:imgEffect>
                    <a14:imgEffect>
                      <a14:saturation sat="16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9" t="-1" r="10618" b="1035"/>
          <a:stretch/>
        </p:blipFill>
        <p:spPr>
          <a:xfrm>
            <a:off x="1" y="0"/>
            <a:ext cx="9144000" cy="688538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3"/>
          <a:stretch/>
        </p:blipFill>
        <p:spPr>
          <a:xfrm>
            <a:off x="8358970" y="113160"/>
            <a:ext cx="547534" cy="5795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53" r:id="rId2"/>
    <p:sldLayoutId id="2147484164" r:id="rId3"/>
    <p:sldLayoutId id="2147484170" r:id="rId4"/>
    <p:sldLayoutId id="214748417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 hidden="1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47000">
                <a:schemeClr val="tx1">
                  <a:alpha val="0"/>
                </a:schemeClr>
              </a:gs>
              <a:gs pos="86000">
                <a:schemeClr val="tx1"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 userDrawn="1"/>
        </p:nvSpPr>
        <p:spPr>
          <a:xfrm>
            <a:off x="6699006" y="6581004"/>
            <a:ext cx="2529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12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Comunicazione Istituzionale ELIS</a:t>
            </a:r>
            <a:endParaRPr lang="it-IT" sz="12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ttangolo 3"/>
          <p:cNvSpPr/>
          <p:nvPr userDrawn="1"/>
        </p:nvSpPr>
        <p:spPr>
          <a:xfrm>
            <a:off x="0" y="6237311"/>
            <a:ext cx="9143999" cy="620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effectLst/>
            </a:endParaRPr>
          </a:p>
        </p:txBody>
      </p:sp>
      <p:pic>
        <p:nvPicPr>
          <p:cNvPr id="5" name="Immagine 4"/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-40000"/>
                    </a14:imgEffect>
                    <a14:imgEffect>
                      <a14:colorTemperature colorTemp="7200"/>
                    </a14:imgEffect>
                    <a14:imgEffect>
                      <a14:saturation sat="16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13" r="9644" b="87974"/>
          <a:stretch/>
        </p:blipFill>
        <p:spPr>
          <a:xfrm flipH="1">
            <a:off x="-2" y="1"/>
            <a:ext cx="9143999" cy="83671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388277"/>
            <a:ext cx="1008833" cy="353091"/>
          </a:xfrm>
          <a:prstGeom prst="rect">
            <a:avLst/>
          </a:prstGeom>
          <a:noFill/>
        </p:spPr>
      </p:pic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3"/>
          <a:stretch/>
        </p:blipFill>
        <p:spPr>
          <a:xfrm>
            <a:off x="8358970" y="113160"/>
            <a:ext cx="547534" cy="5795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82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71" r:id="rId2"/>
    <p:sldLayoutId id="2147484174" r:id="rId3"/>
    <p:sldLayoutId id="2147484176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  <p:sldLayoutId id="2147484190" r:id="rId12"/>
    <p:sldLayoutId id="2147484191" r:id="rId13"/>
    <p:sldLayoutId id="2147484192" r:id="rId14"/>
    <p:sldLayoutId id="2147484193" r:id="rId15"/>
    <p:sldLayoutId id="2147484194" r:id="rId16"/>
    <p:sldLayoutId id="2147484195" r:id="rId17"/>
    <p:sldLayoutId id="2147484196" r:id="rId18"/>
    <p:sldLayoutId id="2147484197" r:id="rId1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54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0" y="2492896"/>
            <a:ext cx="9144000" cy="864096"/>
          </a:xfrm>
        </p:spPr>
        <p:txBody>
          <a:bodyPr/>
          <a:lstStyle/>
          <a:p>
            <a:r>
              <a:rPr lang="it-IT" sz="5400" dirty="0" smtClean="0"/>
              <a:t>HTML</a:t>
            </a:r>
            <a:endParaRPr lang="it-IT" sz="5400" dirty="0"/>
          </a:p>
        </p:txBody>
      </p:sp>
      <p:sp>
        <p:nvSpPr>
          <p:cNvPr id="4" name="Segnaposto testo 3"/>
          <p:cNvSpPr txBox="1">
            <a:spLocks/>
          </p:cNvSpPr>
          <p:nvPr/>
        </p:nvSpPr>
        <p:spPr>
          <a:xfrm>
            <a:off x="0" y="5035208"/>
            <a:ext cx="9144000" cy="62604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ts val="6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6000" b="1" kern="12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215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539552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&lt;div&gt;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1763688" y="1741788"/>
            <a:ext cx="5360720" cy="28393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 BGCOLOR="#AFFFFF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div style="display: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block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width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: 50%;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float: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left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background-color: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white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   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Sezione 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di sinistra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     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div&gt;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     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div style="display: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block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width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: 50%;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background-color: green;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float: right;"&gt;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    Sezione di destra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&lt;/div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3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&lt;div&gt;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96132"/>
            <a:ext cx="8784976" cy="133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ottotitolo 2"/>
          <p:cNvSpPr txBox="1">
            <a:spLocks/>
          </p:cNvSpPr>
          <p:nvPr/>
        </p:nvSpPr>
        <p:spPr>
          <a:xfrm>
            <a:off x="2235615" y="1268760"/>
            <a:ext cx="4640640" cy="28393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 BGCOLOR="#AFFFFF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div style="display: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block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width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: 50%;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float: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left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background-color: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white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    Sezione di sinistra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     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div&gt;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     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div style="display: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block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width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: 50%;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background-color: green;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float: right;"&gt;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    Sezione di destra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&lt;/div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6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it-IT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&lt;UL&gt; - &lt;OL&gt;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1259632" y="1412776"/>
            <a:ext cx="6400800" cy="44346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Liste:</a:t>
            </a:r>
          </a:p>
          <a:p>
            <a:r>
              <a:rPr lang="it-IT" sz="2800" b="1" i="1" dirty="0" err="1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U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norder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2800" b="1" i="1" dirty="0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L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ist</a:t>
            </a:r>
          </a:p>
          <a:p>
            <a:r>
              <a:rPr lang="it-IT" sz="2800" b="1" i="1" dirty="0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O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rder </a:t>
            </a:r>
            <a:r>
              <a:rPr lang="it-IT" sz="2800" b="1" i="1" dirty="0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L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ist</a:t>
            </a:r>
          </a:p>
          <a:p>
            <a:endParaRPr lang="it-IT" sz="2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Elementi interni delle liste si chiamano:  LI – </a:t>
            </a:r>
            <a:r>
              <a:rPr lang="it-IT" sz="2800" b="1" i="1" dirty="0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L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ist </a:t>
            </a:r>
            <a:r>
              <a:rPr lang="it-IT" sz="2800" b="1" i="1" dirty="0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I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tem</a:t>
            </a:r>
          </a:p>
          <a:p>
            <a:endParaRPr lang="it-IT" sz="2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0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it-IT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&lt;UL&gt; - &lt;OL&gt;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395536" y="1800863"/>
            <a:ext cx="4097464" cy="31683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BGCOLOR="#AFFFFF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&lt;UL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&lt;LI&gt; Roma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&lt;LI&gt; Napoli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&lt;LI&gt; Palermo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&lt;/UL&gt;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O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L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&lt;LI&gt; Primo classificato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&lt;LI&gt; Secondo classificato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&lt;LI&gt; Terzo classificato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&lt;LI&gt; Quarto classificato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&lt;/OL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6"/>
            <a:ext cx="38100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331640" y="2276872"/>
            <a:ext cx="2448272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1331640" y="3429000"/>
            <a:ext cx="2880320" cy="13045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a destra 2"/>
          <p:cNvSpPr/>
          <p:nvPr/>
        </p:nvSpPr>
        <p:spPr>
          <a:xfrm>
            <a:off x="3923928" y="2996952"/>
            <a:ext cx="1080120" cy="28803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/>
          <p:cNvSpPr/>
          <p:nvPr/>
        </p:nvSpPr>
        <p:spPr>
          <a:xfrm>
            <a:off x="4355976" y="3793232"/>
            <a:ext cx="648072" cy="288032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31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467544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it-IT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Table</a:t>
            </a:r>
            <a:r>
              <a:rPr lang="it-IT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1994248" y="1196752"/>
            <a:ext cx="5256584" cy="27363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BGCOLOR="#AFFFFF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TABLE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border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= “1”&gt;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TR&gt;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	&lt;TD&gt;Riga 1 Colonna1&lt;/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TD&gt;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	&lt;TD&gt;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Riga 1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Colonna2&lt;/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TD&gt;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TR&gt;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TR&gt;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	&lt;TD&gt;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Riga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2 Colonna1&lt;/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TD&gt;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	&lt;TD&gt;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Riga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2 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Colonna2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TD&gt;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TR&gt;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TABLE&gt;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&lt;/body&gt;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140671"/>
            <a:ext cx="83820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4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/>
          </p:cNvSpPr>
          <p:nvPr/>
        </p:nvSpPr>
        <p:spPr>
          <a:xfrm>
            <a:off x="683568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it-IT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span</a:t>
            </a:r>
            <a:r>
              <a:rPr lang="it-IT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844824"/>
            <a:ext cx="4536504" cy="271519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725144"/>
            <a:ext cx="619602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43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0" y="2780928"/>
            <a:ext cx="9144000" cy="1887538"/>
          </a:xfrm>
        </p:spPr>
        <p:txBody>
          <a:bodyPr/>
          <a:lstStyle/>
          <a:p>
            <a:r>
              <a:rPr lang="it-IT" dirty="0" smtClean="0"/>
              <a:t>Grazie</a:t>
            </a:r>
            <a:endParaRPr lang="it-IT" dirty="0"/>
          </a:p>
        </p:txBody>
      </p:sp>
      <p:sp>
        <p:nvSpPr>
          <p:cNvPr id="4" name="Segnaposto testo 3"/>
          <p:cNvSpPr txBox="1">
            <a:spLocks/>
          </p:cNvSpPr>
          <p:nvPr/>
        </p:nvSpPr>
        <p:spPr>
          <a:xfrm>
            <a:off x="899592" y="4797152"/>
            <a:ext cx="2952328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1600" dirty="0"/>
          </a:p>
        </p:txBody>
      </p:sp>
      <p:sp>
        <p:nvSpPr>
          <p:cNvPr id="5" name="Segnaposto testo 4"/>
          <p:cNvSpPr txBox="1">
            <a:spLocks/>
          </p:cNvSpPr>
          <p:nvPr/>
        </p:nvSpPr>
        <p:spPr>
          <a:xfrm>
            <a:off x="5457056" y="4797152"/>
            <a:ext cx="2952328" cy="108012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 smtClean="0"/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5916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Corso HTML Base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331640" y="1988840"/>
            <a:ext cx="64008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Modulo 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3</a:t>
            </a:r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</a:p>
          <a:p>
            <a:pPr marL="0" indent="0">
              <a:buNone/>
            </a:pPr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Testi e Impaginazione</a:t>
            </a:r>
            <a:endParaRPr lang="it-IT" sz="2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9224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0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452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Testo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371600" y="1946697"/>
            <a:ext cx="6400800" cy="23463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Il carattere </a:t>
            </a:r>
            <a:r>
              <a:rPr lang="it-IT" sz="2800" b="1" i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SPAZIO ripetuto 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non viene considerato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&amp;</a:t>
            </a:r>
            <a:r>
              <a:rPr lang="it-IT" sz="2800" b="1" i="1" dirty="0" err="1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n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on</a:t>
            </a:r>
            <a:r>
              <a:rPr lang="it-IT" sz="2800" b="1" i="1" dirty="0" err="1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b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reaking</a:t>
            </a:r>
            <a:r>
              <a:rPr lang="it-IT" sz="2800" b="1" i="1" dirty="0" err="1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sp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ace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br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2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40687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Testo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2133971" y="1643739"/>
            <a:ext cx="4814293" cy="286538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&lt;!DOCTYPE html&gt;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&lt;HTML&gt;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&lt;HEAD&gt;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&lt;TITLE&gt; Titolo del documento &lt;/TITLE&gt;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&lt;/HEAD&gt;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BGCOLOR="#AFFFFF"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Sempre caro mi fu &lt;/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br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quest'ermo colle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e questa siepe, che da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tanta  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&amp;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nbsp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&amp;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nbsp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parte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dell'ultimo orizzonte il guardo esclude.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&lt;/HTML&gt;</a:t>
            </a:r>
          </a:p>
        </p:txBody>
      </p:sp>
      <p:sp>
        <p:nvSpPr>
          <p:cNvPr id="3" name="Freccia a sinistra 2"/>
          <p:cNvSpPr/>
          <p:nvPr/>
        </p:nvSpPr>
        <p:spPr>
          <a:xfrm>
            <a:off x="4860032" y="2996952"/>
            <a:ext cx="468052" cy="176286"/>
          </a:xfrm>
          <a:prstGeom prst="lef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5076056" y="3429000"/>
            <a:ext cx="1008112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34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323528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Testo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221088"/>
            <a:ext cx="60483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ottotitolo 2"/>
          <p:cNvSpPr txBox="1">
            <a:spLocks/>
          </p:cNvSpPr>
          <p:nvPr/>
        </p:nvSpPr>
        <p:spPr>
          <a:xfrm>
            <a:off x="2133971" y="1124744"/>
            <a:ext cx="4814293" cy="286538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&lt;!DOCTYPE html&gt;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&lt;HTML&gt;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&lt;HEAD&gt;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&lt;TITLE&gt; Titolo del documento &lt;/TITLE&gt;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&lt;/HEAD&gt;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BGCOLOR="#AFFFFF"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Sempre caro mi fu &lt;/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br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quest'ermo colle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e questa siepe, che da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tanta  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&amp;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nbsp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&amp;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nbsp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parte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dell'ultimo orizzonte il guardo esclude.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&lt;/HTML&gt;</a:t>
            </a:r>
          </a:p>
        </p:txBody>
      </p:sp>
      <p:sp>
        <p:nvSpPr>
          <p:cNvPr id="3" name="Freccia a sinistra 2"/>
          <p:cNvSpPr/>
          <p:nvPr/>
        </p:nvSpPr>
        <p:spPr>
          <a:xfrm>
            <a:off x="4860032" y="2996952"/>
            <a:ext cx="468052" cy="176286"/>
          </a:xfrm>
          <a:prstGeom prst="lef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5076056" y="3429000"/>
            <a:ext cx="1008112" cy="2160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75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Impaginazione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1411560" y="1874689"/>
            <a:ext cx="6400800" cy="450663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p&gt; Paragrafo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&lt;div&gt; Divisione in sezioni della pagina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&lt;UL&gt; - &lt;OL&gt; Suddivisione di elementi grafici in elementi logici (liste)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table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 Tabella per suddividere elementi grafici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span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 elementi sequenziali</a:t>
            </a:r>
          </a:p>
          <a:p>
            <a:endParaRPr lang="it-IT" sz="2800" b="1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2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19370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&lt;p&gt;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500361" y="2204864"/>
            <a:ext cx="31679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>
                <a:solidFill>
                  <a:srgbClr val="00B0F0"/>
                </a:solidFill>
              </a:rPr>
              <a:t>Con il </a:t>
            </a:r>
            <a:r>
              <a:rPr lang="it-IT" sz="1400" dirty="0" err="1" smtClean="0">
                <a:solidFill>
                  <a:srgbClr val="00B0F0"/>
                </a:solidFill>
              </a:rPr>
              <a:t>tag</a:t>
            </a:r>
            <a:r>
              <a:rPr lang="it-IT" sz="1400" dirty="0" smtClean="0">
                <a:solidFill>
                  <a:srgbClr val="00B0F0"/>
                </a:solidFill>
              </a:rPr>
              <a:t> &lt;p&gt; non occorre la chiusura,</a:t>
            </a:r>
          </a:p>
          <a:p>
            <a:r>
              <a:rPr lang="it-IT" sz="1400" dirty="0" smtClean="0">
                <a:solidFill>
                  <a:srgbClr val="00B0F0"/>
                </a:solidFill>
              </a:rPr>
              <a:t>Infatti la presenza di un nuovo paragrafo,</a:t>
            </a:r>
          </a:p>
          <a:p>
            <a:r>
              <a:rPr lang="it-IT" sz="1400" dirty="0" smtClean="0">
                <a:solidFill>
                  <a:srgbClr val="00B0F0"/>
                </a:solidFill>
              </a:rPr>
              <a:t>Chiude  automaticamente il precedente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7" name="Sottotitolo 2"/>
          <p:cNvSpPr txBox="1">
            <a:spLocks/>
          </p:cNvSpPr>
          <p:nvPr/>
        </p:nvSpPr>
        <p:spPr>
          <a:xfrm>
            <a:off x="378902" y="1412776"/>
            <a:ext cx="3905066" cy="27102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style="margin:0px;" BGCOLOR="#AFFFFF"&gt;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&lt;p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style="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margin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-top: 0px;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font-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size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: 27px;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font-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weight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bold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color: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red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;"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align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="center"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Corso html - Modulo 3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&lt;p&gt; Esempio di Paragrafo 1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&lt;p&gt; esempio di paragrafo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2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96543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467544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&lt;p&gt;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4500361" y="1772816"/>
            <a:ext cx="31679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>
                <a:solidFill>
                  <a:srgbClr val="00B0F0"/>
                </a:solidFill>
              </a:rPr>
              <a:t>Con il </a:t>
            </a:r>
            <a:r>
              <a:rPr lang="it-IT" sz="1400" dirty="0" err="1" smtClean="0">
                <a:solidFill>
                  <a:srgbClr val="00B0F0"/>
                </a:solidFill>
              </a:rPr>
              <a:t>tag</a:t>
            </a:r>
            <a:r>
              <a:rPr lang="it-IT" sz="1400" dirty="0" smtClean="0">
                <a:solidFill>
                  <a:srgbClr val="00B0F0"/>
                </a:solidFill>
              </a:rPr>
              <a:t> &lt;p&gt; non occorre la chiusura,</a:t>
            </a:r>
          </a:p>
          <a:p>
            <a:r>
              <a:rPr lang="it-IT" sz="1400" dirty="0" smtClean="0">
                <a:solidFill>
                  <a:srgbClr val="00B0F0"/>
                </a:solidFill>
              </a:rPr>
              <a:t>Infatti la presenza di un nuovo paragrafo,</a:t>
            </a:r>
          </a:p>
          <a:p>
            <a:r>
              <a:rPr lang="it-IT" sz="1400" dirty="0" smtClean="0">
                <a:solidFill>
                  <a:srgbClr val="00B0F0"/>
                </a:solidFill>
              </a:rPr>
              <a:t>Chiude  automaticamente il precedente</a:t>
            </a:r>
            <a:endParaRPr lang="it-IT" sz="1400" dirty="0">
              <a:solidFill>
                <a:srgbClr val="00B0F0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864446"/>
            <a:ext cx="85629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ottotitolo 2"/>
          <p:cNvSpPr txBox="1">
            <a:spLocks/>
          </p:cNvSpPr>
          <p:nvPr/>
        </p:nvSpPr>
        <p:spPr>
          <a:xfrm>
            <a:off x="378902" y="980728"/>
            <a:ext cx="3905066" cy="27102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style="margin:0px;" BGCOLOR="#AFFFFF"&gt;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&lt;p 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style="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margin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-top: 0px;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font-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size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: 27px;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font-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weight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bold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color: 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red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;"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</a:t>
            </a:r>
            <a:r>
              <a:rPr lang="it-IT" sz="12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align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="center"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&gt;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Corso html - Modulo 3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&lt;p&gt; Esempio di Paragrafo 1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&lt;p&gt; esempio di paragrafo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2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8496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4594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&lt;div&gt;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7" name="Sottotitolo 2"/>
          <p:cNvSpPr txBox="1">
            <a:spLocks/>
          </p:cNvSpPr>
          <p:nvPr/>
        </p:nvSpPr>
        <p:spPr>
          <a:xfrm>
            <a:off x="1043608" y="1412776"/>
            <a:ext cx="7046640" cy="44346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Viene utilizzato per suddividere in sezioni il D.O.M.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Allinea i paragrafi o parti del D.O.M.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Tag fondamentale nei CSS, in quanto «raggruppa»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 &lt;div&gt; possono essere «annidati»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Si 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distinuge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dal&lt;p&gt; in quanto elabora «sezioni» del D.O.M.</a:t>
            </a:r>
            <a:endParaRPr lang="it-IT" sz="2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116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4476de6b2803f6268efc861957bd92ad755a365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>
        <a:noAutofit/>
      </a:bodyPr>
      <a:lstStyle>
        <a:defPPr marL="0" indent="0" algn="ctr">
          <a:buNone/>
          <a:defRPr sz="24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8712</TotalTime>
  <Words>285</Words>
  <Application>Microsoft Office PowerPoint</Application>
  <PresentationFormat>Presentazione su schermo (4:3)</PresentationFormat>
  <Paragraphs>154</Paragraphs>
  <Slides>16</Slides>
  <Notes>14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Titoli diapositive</vt:lpstr>
      </vt:variant>
      <vt:variant>
        <vt:i4>16</vt:i4>
      </vt:variant>
    </vt:vector>
  </HeadingPairs>
  <TitlesOfParts>
    <vt:vector size="19" baseType="lpstr">
      <vt:lpstr>Tema di Office</vt:lpstr>
      <vt:lpstr>1_Tema di Office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ELIS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CIE</dc:creator>
  <cp:lastModifiedBy>Lucia</cp:lastModifiedBy>
  <cp:revision>510</cp:revision>
  <cp:lastPrinted>2017-03-13T14:53:51Z</cp:lastPrinted>
  <dcterms:created xsi:type="dcterms:W3CDTF">2008-04-02T13:52:36Z</dcterms:created>
  <dcterms:modified xsi:type="dcterms:W3CDTF">2020-01-22T10:23:28Z</dcterms:modified>
</cp:coreProperties>
</file>